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e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eu">
                <a:solidFill>
                  <a:schemeClr val="tx1">
                    <a:lumMod val="50000"/>
                    <a:lumOff val="50000"/>
                  </a:schemeClr>
                </a:solidFill>
              </a:rPr>
              <a:t>45. zenbakia Jainkoaren Hitza</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eu" sz="4400"/>
              <a:t>Aingeruaren Berri Ona</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u" sz="4000">
                <a:solidFill>
                  <a:srgbClr val="FF0000"/>
                </a:solidFill>
              </a:rPr>
              <a:t>Gaurko galdetegia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eu" sz="3600">
                <a:solidFill>
                  <a:schemeClr val="tx1">
                    <a:lumMod val="65000"/>
                    <a:lumOff val="35000"/>
                  </a:schemeClr>
                </a:solidFill>
              </a:rPr>
              <a:t>Nork eman zion berria Mariari?</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eu" sz="2800">
                <a:solidFill>
                  <a:schemeClr val="tx1">
                    <a:lumMod val="65000"/>
                    <a:lumOff val="35000"/>
                  </a:schemeClr>
                </a:solidFill>
              </a:rPr>
              <a:t>① </a:t>
            </a:r>
            <a:r xmlns:a="http://schemas.openxmlformats.org/drawingml/2006/main">
              <a:rPr altLang="ko-KR" dirty="0" lang="eu" sz="2800">
                <a:solidFill>
                  <a:schemeClr val="tx1">
                    <a:lumMod val="65000"/>
                    <a:lumOff val="35000"/>
                  </a:schemeClr>
                </a:solidFill>
              </a:rPr>
              <a:t>Satanas</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eu" sz="2800">
                <a:solidFill>
                  <a:schemeClr val="tx1">
                    <a:lumMod val="65000"/>
                    <a:lumOff val="35000"/>
                  </a:schemeClr>
                </a:solidFill>
              </a:rPr>
              <a:t>② </a:t>
            </a:r>
            <a:r xmlns:a="http://schemas.openxmlformats.org/drawingml/2006/main">
              <a:rPr altLang="ko-KR" dirty="0" lang="eu" sz="2800">
                <a:solidFill>
                  <a:schemeClr val="tx1">
                    <a:lumMod val="65000"/>
                    <a:lumOff val="35000"/>
                  </a:schemeClr>
                </a:solidFill>
              </a:rPr>
              <a:t>Mariaren laguna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u" sz="2800">
                <a:solidFill>
                  <a:schemeClr val="tx1">
                    <a:lumMod val="65000"/>
                    <a:lumOff val="35000"/>
                  </a:schemeClr>
                </a:solidFill>
              </a:rPr>
              <a:t>③ </a:t>
            </a:r>
            <a:r xmlns:a="http://schemas.openxmlformats.org/drawingml/2006/main">
              <a:rPr altLang="ko-KR" dirty="0" lang="eu" sz="2800">
                <a:solidFill>
                  <a:schemeClr val="tx1">
                    <a:lumMod val="65000"/>
                    <a:lumOff val="35000"/>
                  </a:schemeClr>
                </a:solidFill>
              </a:rPr>
              <a:t>Aingerua</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eu" sz="2800">
                <a:solidFill>
                  <a:schemeClr val="tx1">
                    <a:lumMod val="65000"/>
                    <a:lumOff val="35000"/>
                  </a:schemeClr>
                </a:solidFill>
              </a:rPr>
              <a:t>④ </a:t>
            </a:r>
            <a:r xmlns:a="http://schemas.openxmlformats.org/drawingml/2006/main">
              <a:rPr altLang="ko-KR" dirty="0" lang="eu" sz="2800">
                <a:solidFill>
                  <a:schemeClr val="tx1">
                    <a:lumMod val="65000"/>
                    <a:lumOff val="35000"/>
                  </a:schemeClr>
                </a:solidFill>
              </a:rPr>
              <a:t>Jesus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u" sz="2800">
                <a:solidFill>
                  <a:srgbClr val="FF0000"/>
                </a:solidFill>
              </a:rPr>
              <a:t>③ </a:t>
            </a:r>
            <a:r xmlns:a="http://schemas.openxmlformats.org/drawingml/2006/main">
              <a:rPr altLang="ko-KR" dirty="0" lang="eu" sz="2800">
                <a:solidFill>
                  <a:srgbClr val="FF0000"/>
                </a:solidFill>
              </a:rPr>
              <a:t>Aingerua</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EZ. 54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Emakume samariarra putzuan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nik ematen diodan ura edaten duenak ez du inoiz egarririk izango. Izan ere, nik ematen diodan ura betiko bizitzarako ur-iturri bihurtuko da haren baitan».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 Samariako lurraldetik igarotzean, emakume batekin topo egin zuen putzuan eta esan zuen. "Eman ura, mesedez."</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u" altLang="ko-KR" sz="2600">
                <a:solidFill>
                  <a:schemeClr val="tx1">
                    <a:lumMod val="65000"/>
                    <a:lumOff val="35000"/>
                  </a:schemeClr>
                </a:solidFill>
              </a:rPr>
              <a:t>Emakumea harrigarria zen. Juduak ez direlako samariarrekin hitz egiten. «Nor naizen jakingo bazenu, ura eskatuko zenidake». esan zuen Jesusek</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u" altLang="ko-KR" sz="2600">
                <a:solidFill>
                  <a:schemeClr val="tx1">
                    <a:lumMod val="65000"/>
                    <a:lumOff val="35000"/>
                  </a:schemeClr>
                </a:solidFill>
              </a:rPr>
              <a:t>"Ematen dudan ura inoiz gehiago egarri ez den biziaren ura delako". Emakumeak jakin-mina piztu zuen Jesusi buruz. "Nor zara zu, eman al didazu ur hori?"</a:t>
            </a:r>
            <a:r xmlns:a="http://schemas.openxmlformats.org/drawingml/2006/main">
              <a:rPr lang="eu"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erantzun zion: «Ni naiz Kristo eta Jainkoaren Semea». Honekin harrituta zegoen.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eu" altLang="ko-KR" sz="2600">
                <a:solidFill>
                  <a:schemeClr val="tx1">
                    <a:lumMod val="65000"/>
                    <a:lumOff val="35000"/>
                  </a:schemeClr>
                </a:solidFill>
              </a:rPr>
              <a:t>Bere ur-ontzia utzi eta herrira itzuli eta Jesusi buruz esan zion jendeari. Jende asko etorri zen Jesus ezagutzera eta Beragan sinesten zuten beren Salbatzaile gisa.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Emakume samariarrak Jesus ezagutu bezain laster, ur-ontzia utzi eta herrira itzuli zen herritarrei salbamenaren berri ona emateko.</a:t>
            </a:r>
            <a:r xmlns:a="http://schemas.openxmlformats.org/drawingml/2006/main">
              <a:rPr altLang="en-US" lang="eu" sz="3200">
                <a:solidFill>
                  <a:schemeClr val="tx1">
                    <a:lumMod val="65000"/>
                    <a:lumOff val="35000"/>
                  </a:schemeClr>
                </a:solidFill>
              </a:rPr>
              <a:t> </a:t>
            </a:r>
            <a:r xmlns:a="http://schemas.openxmlformats.org/drawingml/2006/main">
              <a:rPr altLang="ko-KR" lang="eu" sz="3200">
                <a:solidFill>
                  <a:schemeClr val="tx1">
                    <a:lumMod val="65000"/>
                    <a:lumOff val="35000"/>
                  </a:schemeClr>
                </a:solidFill>
              </a:rPr>
              <a:t>Azkenean, jende asko salbatu zen berak predikatzen zuen ebanjelioa entzunez eta sinetsiz.</a:t>
            </a:r>
            <a:r xmlns:a="http://schemas.openxmlformats.org/drawingml/2006/main">
              <a:rPr altLang="en-US" lang="e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eu" sz="3200">
                <a:solidFill>
                  <a:schemeClr val="tx1">
                    <a:lumMod val="65000"/>
                    <a:lumOff val="35000"/>
                  </a:schemeClr>
                </a:solidFill>
              </a:rPr>
              <a:t>Ezagutu al duzu Jesus? Besteei Jesusi buruz esaten al diezu? Zer moduz Jesus emakume samariarra bezala aurkeztea?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r xmlns:a="http://schemas.openxmlformats.org/drawingml/2006/main">
              <a:rPr altLang="en-US" lang="eu" sz="3600">
                <a:solidFill>
                  <a:srgbClr val="0070c0"/>
                </a:solidFill>
              </a:rPr>
              <a:t> </a:t>
            </a:r>
            <a:r xmlns:a="http://schemas.openxmlformats.org/drawingml/2006/main">
              <a:rPr altLang="ko-KR" lang="eu" sz="3600">
                <a:solidFill>
                  <a:srgbClr val="0070c0"/>
                </a:solidFill>
              </a:rPr>
              <a:t>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bizitzaren ura ematen diguna, gure arima inoiz egarri izateko.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Non ezagutu zuen Jesusek emakume samariar batekin?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jauregian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herrian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kalea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merkatuan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putzuan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putzuan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u" sz="4000">
                <a:solidFill>
                  <a:srgbClr val="FF0000"/>
                </a:solidFill>
              </a:rPr>
              <a:t>Gaurko Hitza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u" sz="3600">
                <a:solidFill>
                  <a:schemeClr val="tx1">
                    <a:lumMod val="65000"/>
                    <a:lumOff val="35000"/>
                  </a:schemeClr>
                </a:solidFill>
              </a:rPr>
              <a:t>Haurdun izango zara eta seme bat erdituko zara, eta Jesus izena emango diozu.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u" sz="2800">
                <a:solidFill>
                  <a:schemeClr val="tx1">
                    <a:lumMod val="65000"/>
                    <a:lumOff val="35000"/>
                  </a:schemeClr>
                </a:solidFill>
              </a:rPr>
              <a:t>Luke</a:t>
            </a:r>
            <a:r xmlns:a="http://schemas.openxmlformats.org/drawingml/2006/main">
              <a:rPr altLang="en-US" dirty="0" lang="eu" sz="2800">
                <a:solidFill>
                  <a:schemeClr val="tx1">
                    <a:lumMod val="65000"/>
                    <a:lumOff val="35000"/>
                  </a:schemeClr>
                </a:solidFill>
              </a:rPr>
              <a:t> </a:t>
            </a:r>
            <a:r xmlns:a="http://schemas.openxmlformats.org/drawingml/2006/main">
              <a:rPr altLang="ko-KR" dirty="0" lang="eu"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nik ematen diodan ura edaten duenak ez du inoiz egarririk izango. Izan ere, nik ematen diodan ura betiko bizitzarako ur-iturri bihurtuko da haren baitan».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55.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Bota zure sarea ur sakonetara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Orduan Jesusek Simoni esan zion: «Ez izan beldur, hemendik aurrera gizonak harrapatuko dituzu».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Pedroren txalupan joan eta hitza eman zion, esan zion Pedrori. «Orain ur sakonetara joan eta bota sare bat arraina harrapatzeko».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“Maisu, gau osoa lan egin dugu eta ez dugu ezer harrapatu. Baina zuk esaten duzunez, sareak botako ditut».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Hori egin zutenean, arrain-kopuru hain handia harrapatu zuten, non sareak apurtzen hasi zitzaizkien. Peter harritu egin zen honek.</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eu" sz="3000">
                <a:solidFill>
                  <a:schemeClr val="tx1">
                    <a:lumMod val="65000"/>
                    <a:lumOff val="35000"/>
                  </a:schemeClr>
                </a:solidFill>
              </a:rPr>
              <a:t>Momentu hartan, Pedro damutu zen Jesus Jainkoaren Semea zela jakitean. «Ni bekataria naiz».</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u" sz="3000">
                <a:solidFill>
                  <a:schemeClr val="tx1">
                    <a:lumMod val="65000"/>
                    <a:lumOff val="35000"/>
                  </a:schemeClr>
                </a:solidFill>
              </a:rPr>
              <a:t>esan zuen Jesusek. «Ez izan beldur, hemendik aurrera jendea hartzen duen arrantzalea izango zara». Pedrok dena utzi eta Jesusen ikasle egin zen.</a:t>
            </a:r>
            <a:r xmlns:a="http://schemas.openxmlformats.org/drawingml/2006/main">
              <a:rPr altLang="en-US" lang="eu"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Gaurkoa</a:t>
            </a:r>
            <a:r xmlns:a="http://schemas.openxmlformats.org/drawingml/2006/main">
              <a:rPr altLang="en-US" lang="eu" sz="4000">
                <a:solidFill>
                  <a:srgbClr val="ff0000"/>
                </a:solidFill>
              </a:rPr>
              <a:t> </a:t>
            </a:r>
            <a:r xmlns:a="http://schemas.openxmlformats.org/drawingml/2006/main">
              <a:rPr altLang="ko-KR" lang="eu" sz="4000">
                <a:solidFill>
                  <a:srgbClr val="ff0000"/>
                </a:solidFill>
              </a:rPr>
              <a:t>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Pedro, Jesus ezagutu zuena,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damutu eta hantxe obeditu.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Ba al dago damutasuna eta obedientzia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Jesusi zure bizitzan?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Pedrok dena utzi zuen eta Jesusi jarraitu zion. Pedrok bezala, benetako damua eta obedientzia ezagutzen dituen ikaslea izan behar zara.</a:t>
            </a:r>
            <a:r xmlns:a="http://schemas.openxmlformats.org/drawingml/2006/main">
              <a:rPr altLang="en-US" lang="e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pertsonen esperientziak eta gaitasunak gainditzen dituzten mirariak egiten dituena da.</a:t>
            </a:r>
            <a:r xmlns:a="http://schemas.openxmlformats.org/drawingml/2006/main">
              <a:rPr altLang="en-US" lang="e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46.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 haurra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Zein zen Peterren lana?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arotza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artzaina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arrantzalea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nekazaria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③ </a:t>
            </a:r>
            <a:r xmlns:a="http://schemas.openxmlformats.org/drawingml/2006/main">
              <a:rPr altLang="ko-KR" lang="eu" sz="2800">
                <a:solidFill>
                  <a:srgbClr val="ff0000"/>
                </a:solidFill>
              </a:rPr>
              <a:t>arrantzalea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Orduan Jesusek Simoni esan zion: «Ez izan beldur, hemendik aurrera gizonak harrapatuko dituzu».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56.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Jesusek ikasleak deitu zituen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Filipek Natanael aurkitu zuen eta esan zion: «Aurkitu dugu Moisesek Legean idatzi zuena, eta profetek ere idatzi zutena: Nazareteko Jesus, Joseren semea».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Pedrori, Andresi eta haien auzokide Feliperi deitu zien ikasle izateko. "Jarrai nazazu!"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Felipek Jesus bere lagun Natanaeleri aurkeztu zion. «Profetek Itun Zaharrean idatzi zuten Mesias agertu zen».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"Nazaret! Etor al daiteke handik Mesias?" galdetu zuen Natanaelek. «Zatoz eta ikustera», esan zuen Felipek.</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esan zion Jesusek Natanaeleri. "Benetako israeldarra zara, oraindik pikondoaren azpian zeundela ikusi zintudan Filipek deitu aurretik".</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Natanael harrituta geratu zen eta aintza eman zion Jesusi: «Rabi, zu zara Jainkoaren Semea eta Israelgo erregea».</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Natanaelek hori jakin bezain laster</a:t>
            </a:r>
            <a:r xmlns:a="http://schemas.openxmlformats.org/drawingml/2006/main">
              <a:rPr altLang="en-US" lang="eu" sz="3200">
                <a:solidFill>
                  <a:schemeClr val="tx1">
                    <a:lumMod val="65000"/>
                    <a:lumOff val="35000"/>
                  </a:schemeClr>
                </a:solidFill>
              </a:rPr>
              <a:t> </a:t>
            </a:r>
            <a:r xmlns:a="http://schemas.openxmlformats.org/drawingml/2006/main">
              <a:rPr altLang="ko-KR" lang="eu" sz="3200">
                <a:solidFill>
                  <a:schemeClr val="tx1">
                    <a:lumMod val="65000"/>
                    <a:lumOff val="35000"/>
                  </a:schemeClr>
                </a:solidFill>
              </a:rPr>
              <a:t>Jesus Mesias da, Jesusi aintza eman zion.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Jesusen ikasle bihurtu zen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Gure Salbatzailea den Jesusi aintza eman behar diogu eta Jesusen dizipulu-bizitza bizi eta berari obeditu.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Gaur Dabiden herrian sortu zaizu Salbatzailea; bera da Kristo Jauna.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Atsegin dut</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jendeari dizipulu gisa deitzen diona bera bezalakoa izateko.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Nork aurkeztu zion Jesus Natanaeleri?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Felipe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Andres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Paulo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② </a:t>
            </a:r>
            <a:r xmlns:a="http://schemas.openxmlformats.org/drawingml/2006/main">
              <a:rPr altLang="ko-KR" lang="eu" sz="2800">
                <a:solidFill>
                  <a:srgbClr val="ff0000"/>
                </a:solidFill>
              </a:rPr>
              <a:t>Felipe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Filipek Natanael aurkitu zuen eta esan zion: «Aurkitu dugu Moisesek Legean idatzi zuena, eta profetek ere idatzi zutena: Nazareteko Jesus, Joseren semea».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57.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Teilatutik jaitsi zen pertsona</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Jaiki, alfonbra hartu eta denak begi-bistan atera zen. Horrek guztiak harritu zituen eta Jainkoa goraipatu zuten, esanez: "Ez dugu inoiz horrelakorik ikusi!"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Jendeak Jesusen sendaketaren berri izan zuenean, jendeak bere lagun paralitikoa ekarri zuen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Baina jende gehiegi zegoen Jesus zegoen lekuan. Beraz, ezin izan zuten beren lagun paralitikoa eraman Jesusengana teilatutik.</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Azkenean, lagun paralitikoa ekarri zutenek teilatua hautsi eta lagun paralitikoa bidali zuten Jesusengana.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ikusi zuen haien fedea eta esan zuen. "Zure bekatuak barkatuak dira. Jaiki eta zoaz etxera".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Harrigarria bada ere, paralitikoa sendatu zen momentu honetan. Orduan jaiki eta ibili zen eta Jainkoa goraipatu zuen.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eu" altLang="ko-KR" sz="2400">
                <a:solidFill>
                  <a:schemeClr val="tx1">
                    <a:lumMod val="65000"/>
                    <a:lumOff val="35000"/>
                  </a:schemeClr>
                </a:solidFill>
              </a:rPr>
              <a:t>Mariak haurtxo bat izateko ordua iritsi zenean, Belenera joan behar izan zuen. Baina lekurik ez zegoenez, haurtxo bat izan zuen txosna batean.</a:t>
            </a:r>
            <a:r xmlns:a="http://schemas.openxmlformats.org/drawingml/2006/main">
              <a:rPr lang="eu"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Paralitikoen lagunek zailtasunak eta ezintasunak zituzten, baina ezin zioten utzi Jesusengana joateari. Jesusengan fedea zutelako.</a:t>
            </a:r>
            <a:r xmlns:a="http://schemas.openxmlformats.org/drawingml/2006/main">
              <a:rPr altLang="en-US" lang="eu" sz="3200">
                <a:solidFill>
                  <a:schemeClr val="tx1">
                    <a:lumMod val="65000"/>
                    <a:lumOff val="35000"/>
                  </a:schemeClr>
                </a:solidFill>
              </a:rPr>
              <a:t> </a:t>
            </a:r>
            <a:r xmlns:a="http://schemas.openxmlformats.org/drawingml/2006/main">
              <a:rPr altLang="ko-KR" lang="eu" sz="3200">
                <a:solidFill>
                  <a:schemeClr val="tx1">
                    <a:lumMod val="65000"/>
                    <a:lumOff val="35000"/>
                  </a:schemeClr>
                </a:solidFill>
              </a:rPr>
              <a:t>Fede al dugu Jesusengan?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Jesusengana fedez etortzen garenean, ez dugu amore eman behar blokeatzen gaituzten zailtasun eta oztopoen gainetik.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Hori eginez gero, Jainkoari aintza ekartzeko gai izango gara, gizon paralitiko bat bezala.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Jesusek ez ditu baztertzen berarengana datozenak. Eta beragana etortzen direnei behar dena ematen die.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Zeren bidez heldu zen paralitikoa Jesusengana?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leihoa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atea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horma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teilatua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teilatua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Jaiki, alfonbra hartu eta denak begi-bistan atera zen. Horrek guztiak harritu zituen eta Jainkoa goraipatu zuten, esanez: "Ez dugu inoiz horrelakorik ikusi!"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58.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 Mateori deitzen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Handik aurrera zihoala, Mateo izeneko gizon bat ikusi zuen zerga-biltzailearen txosnan eserita. «Jarraitu nazazu», esan zion, eta Mateok altxatu eta jarraitu zion.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Zerga-biltzaile bat zegoen Mateo izenekoa. Zerga-biltzailea izan zen Erromaren izenean israeldarrentzat.</a:t>
            </a:r>
            <a:r xmlns:a="http://schemas.openxmlformats.org/drawingml/2006/main">
              <a:rPr lang="eu"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Mateo zerga-biltzailea zen, beraz, diru asko zuen. Baina juduek gorroto zituzten Erromaren alde lan egiten zuten zerga-biltzaileak, konkistatzailea.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Mateori begiratu zion zerga-kabinan eserita eta esan zion. "Jarrai nazazu"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Mateok berehala utzi zuen guztia eta Jesusi jarraitu zion. Jesusi deitzeagatik eskerrak eman zizkiolako izan zen.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Bitartean, ahots bat etorri zen zerutik Belenen ardiak zaintzen zituzten artzainei.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"Medikua ez da behar osasuntsuentzat, gaixoentzat baizik". Mateo Jesusen ikasle bihurtu zen.</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Mateo bere herriak gorrotatu zuen zerga-biltzailea zen. Baina, Jesusek Mateori deitu eta ikasle egin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Gu ere Jainkoaren herria gara. Baina ez gara nahikoa Jesusen ikasle gisa deitzeko.</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eu" sz="3200">
                <a:solidFill>
                  <a:schemeClr val="tx1">
                    <a:lumMod val="65000"/>
                    <a:lumOff val="35000"/>
                  </a:schemeClr>
                </a:solidFill>
              </a:rPr>
              <a:t>Hala ere, Jesusek bere ikasle egitera deitzen gaitu. Horregatik, obeditu behar diogu bere deia merezi izateko.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Jesusek munduan baztertuak diren pertsonei Jainkoaren herri bihurtzera deitzen die.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Zein zen Mateoren lana?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zerga-biltzailea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arrantzalea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arotza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apaiza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① </a:t>
            </a:r>
            <a:r xmlns:a="http://schemas.openxmlformats.org/drawingml/2006/main">
              <a:rPr altLang="ko-KR" lang="eu" sz="2800">
                <a:solidFill>
                  <a:srgbClr val="ff0000"/>
                </a:solidFill>
              </a:rPr>
              <a:t>zerga-biltzailea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Handik aurrera zihoala, Mateo izeneko gizon bat ikusi zuen zerga-biltzailearen txosnan eserita. «Jarraitu nazazu», esan zion, eta Mateok altxatu eta jarraitu zion.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59.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Jesusek hamabi ikasleak aukeratu zituen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Egun haietako batean, Jesus mendilerro batera atera zen otoitz egitera, eta gaua Jainkoari otoitz egiten eman zuen.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Goiza heldu zenean, bere ikasleei dei egin eta hamabi aukeratu zituen, eta apostolu izendatu zituen.</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6:</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Jende asko zegoen Jesusi entzun eta jarraitu ziotenak. Jesusekin joan eta Jesusengandik ikasi zuten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Otoitz egin ondoren, Jesusek berariaz aukeratu zituen haietako hamabi hurbileko ikasle gisa.</a:t>
            </a:r>
            <a:r xmlns:a="http://schemas.openxmlformats.org/drawingml/2006/main">
              <a:rPr lang="e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Jesusekin bizitzeko, ebanjelioa iragartzeko eta deabruak kanporatzeko aukeratuak izan ziren.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«Aintza zeruari, bakea lurrari! Poztu zaitez, Jesus jaio da». Zeruko aingeruak esan zuen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u" sz="3000">
                <a:solidFill>
                  <a:schemeClr val="tx1">
                    <a:lumMod val="65000"/>
                    <a:lumOff val="35000"/>
                  </a:schemeClr>
                </a:solidFill>
              </a:rPr>
              <a:t>Ikasleak askotariko pertsonak ziren: batzuk arrantzaleak, zerga-biltzaileak, iraultzaileak, batzuk gogotsuak ziren.</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Baina Jesusek Jainkoari otoitz egin zion bere ikasleak ondo aukeratzeko, eta ongi aukeratu zituen, ongi zaindu eta ongi irakatsi zituen.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u" sz="2800">
                <a:solidFill>
                  <a:schemeClr val="tx1">
                    <a:lumMod val="65000"/>
                    <a:lumOff val="35000"/>
                  </a:schemeClr>
                </a:solidFill>
              </a:rPr>
              <a:t>Horregatik aukeratu zituen Jesusek bere ikasleak: 1) Jainkoaren hitza irakasteko, 2) ikasitakoaren arabera ebanjelioa iragartzeko eta 3) Jainkoaren erreinuaren indarra aldarrikatzeko. Horregatik, Jesusek bere ikasleak aukeratu zituen.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Gu ere Jesusen ikasle gara.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u" sz="2800">
                <a:solidFill>
                  <a:schemeClr val="tx1">
                    <a:lumMod val="65000"/>
                    <a:lumOff val="35000"/>
                  </a:schemeClr>
                </a:solidFill>
              </a:rPr>
              <a:t>Gure lana Jesusen hamabi ikasleen lan berbera da.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u" sz="2800">
                <a:solidFill>
                  <a:schemeClr val="tx1">
                    <a:lumMod val="65000"/>
                    <a:lumOff val="35000"/>
                  </a:schemeClr>
                </a:solidFill>
              </a:rPr>
              <a:t>Bizi dezagun dizipulu baten bizitza gaurtik hasita </a:t>
            </a:r>
            <a:r xmlns:a="http://schemas.openxmlformats.org/drawingml/2006/main">
              <a:rPr altLang="ko-KR" lang="eu" sz="3200">
                <a:solidFill>
                  <a:schemeClr val="tx1">
                    <a:lumMod val="65000"/>
                    <a:lumOff val="35000"/>
                  </a:schemeClr>
                </a:solidFill>
              </a:rPr>
              <a:t>.</a:t>
            </a:r>
            <a:r xmlns:a="http://schemas.openxmlformats.org/drawingml/2006/main">
              <a:rPr altLang="en-US" lang="e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r xmlns:a="http://schemas.openxmlformats.org/drawingml/2006/main">
              <a:rPr altLang="en-US" lang="eu" sz="3600">
                <a:solidFill>
                  <a:srgbClr val="0070c0"/>
                </a:solidFill>
              </a:rPr>
              <a:t> </a:t>
            </a:r>
            <a:r xmlns:a="http://schemas.openxmlformats.org/drawingml/2006/main">
              <a:rPr altLang="ko-KR" lang="eu" sz="3600">
                <a:solidFill>
                  <a:srgbClr val="0070c0"/>
                </a:solidFill>
              </a:rPr>
              <a:t>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zeruko egia irakasten diguna, Jesusen ikasleen antzera hazi gaitezen.</a:t>
            </a:r>
            <a:r xmlns:a="http://schemas.openxmlformats.org/drawingml/2006/main">
              <a:rPr altLang="en-US" lang="e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Zenbat ikasle aukeratu zituen Jesusek apostolu gisa (bidalitakoak)?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hamar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hamaika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hamabi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hamalau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③ </a:t>
            </a:r>
            <a:r xmlns:a="http://schemas.openxmlformats.org/drawingml/2006/main">
              <a:rPr altLang="ko-KR" lang="eu" sz="2800">
                <a:solidFill>
                  <a:srgbClr val="ff0000"/>
                </a:solidFill>
              </a:rPr>
              <a:t>hamabi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Egun haietako batean, Jesus mendilerro batera atera zen otoitz egitera, eta gaua Jainkoari otoitz egiten eman zuen.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Goiza heldu zenean, bere ikasleei dei egin eta hamabi aukeratu zituen, eta apostolu izendatu zituen.</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6:</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60.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Jesusek mendian irakatsi zuen Ebanjelioa.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Jendetza ikusi zuenean, mendi magalera igo eta eseri zen. Bere dizipuluak etorri zitzaizkion,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eta hasi zen irakasten esaten: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«Zorionekoak izpirituzko pobreak, zeruetako erreinua haiena baita.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Jesusek mendiko jendetzari irakatsi zion nola bizi behar ziren Jainkoaren erreinuko pertsona gisa.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«Zorionekoak izpirituzko pobreak, zeruetako erreinua haiena baita.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Aingeruek zioen bezala, Jesus osasuntsu jaio zen mantxa batean.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Hortzekin hortzak ordaintzen ikasi duzu, baina eskuineko masaila jotzen duenari ezkerreko masaila emateko esaten dizut. Orduan Jainkoaren seme-alaba izango zarete!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Begiratu airean dauden txoriak. Txoriek ez dute baserriko lanik egiten, baina Jainkoak guztiak elikatzen ditu. Ez al zaitu txoriak baino gehiago zainduko!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Jendea oso harrituta zegoen Jesusen irakaspenarekin. Jesusek Bibliako irakasle arruntek ez bezala agintea zuelako.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Jesusek esaten digu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Jainkoaren herriaren bizitzak mundukoak ez bezalakoak direla.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Ba al dago desberdintasunik gure bizitzan Jesusengan sinesten ez dutenengandik?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Begira dezagun geure buruari eta bizi dezagun Jainkoaren erreinua merezi duen bizitza.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Jainkoaren erreinuko jendea bezala bizitzeko eraldatzen gaituena.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 lor dezake izpiritu pobreak?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dirua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janaria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ohorea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Jainkoaren erreinua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Jainkoaren erreinua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Jendetza ikusi zuenean, mendi magalera igo eta eseri zen. Bere dizipuluak etorri zitzaizkion,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eta hasi zen irakasten esaten: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«Zorionekoak izpirituzko pobreak, zeruetako erreinua haiena baita.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61.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Jesusek Ekaitza Baretzen Du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Jaiki, haizeari errieta egin eta olatuei esan zien: "Lasai! Isilik!" Orduan haizea baretu zen eta erabat bare zegoen.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 eta bere ikasleak txalupa batera igo ziren Galileako lakua zeharkatzeko.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eu" altLang="ko-KR" sz="2500">
                <a:solidFill>
                  <a:schemeClr val="tx1">
                    <a:lumMod val="65000"/>
                    <a:lumOff val="35000"/>
                  </a:schemeClr>
                </a:solidFill>
              </a:rPr>
              <a:t>Belengo artzainak jendea salbatuko zuen Jainkoaren Semea ikustera etorri ziren. “Jesus! Jainkoaren Semea! Eskerrik asko lurralde honetara etortzeagatik!”.</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Aintzira zeharkatzen ari zela, bat-batean haize amorratu bat ibili zen eta olatu beldurgarri bat etorri zen.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Azkenean esan zioten ikasleek Jesusi. «Irakaslea, berdin zaizu itotzen bagara!».</a:t>
            </a:r>
            <a:r xmlns:a="http://schemas.openxmlformats.org/drawingml/2006/main">
              <a:rPr lang="e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haizeari errieta egin eta olatuei esan zien: «Lasai! Egon geldi!" Orduan haizea baretu zen eta erabat bare zegoen.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Izututa zeuden eta elkarri galdetu zioten: «Nor da hau? Haizeak eta olatuek ere obeditzen diote!».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Jainkoak bakarrik agindu diezaioke itsasoari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eta haizea.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Horregatik da Jesus mundua sortu eta gobernatzen duen Jainkoa.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Gure ustez, Jesus ez da jainko askotariko bat, Jainko sortzaile bakarra eta ahalguztiduna baizik.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Gure fedea hazi behar dugu gertaera hau gogoratuz.</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r xmlns:a="http://schemas.openxmlformats.org/drawingml/2006/main">
              <a:rPr altLang="en-US" lang="eu" sz="3600">
                <a:solidFill>
                  <a:srgbClr val="0070c0"/>
                </a:solidFill>
              </a:rPr>
              <a:t> </a:t>
            </a:r>
            <a:r xmlns:a="http://schemas.openxmlformats.org/drawingml/2006/main">
              <a:rPr altLang="ko-KR" lang="eu" sz="3600">
                <a:solidFill>
                  <a:srgbClr val="0070c0"/>
                </a:solidFill>
              </a:rPr>
              <a:t>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mundu honetako guztia egiten eta gobernatzen duen gauza guztien jabea 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 agindu zuen Jesusek itsasoari eta haizeari?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egon geldi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korrika eta jolastu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esnatu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gora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ireki</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zure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begiak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① </a:t>
            </a:r>
            <a:r xmlns:a="http://schemas.openxmlformats.org/drawingml/2006/main">
              <a:rPr altLang="ko-KR" lang="eu" sz="2800">
                <a:solidFill>
                  <a:srgbClr val="ff0000"/>
                </a:solidFill>
              </a:rPr>
              <a:t>egon geldi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Jaiki, haizeari errieta egin eta olatuei esan zien: "Lasai! Isilik!" Orduan haizea baretu zen eta erabat bare zegoen.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62.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Nork ukitu ditu nire arropak?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Jesusen berri entzutean, haren atzetik hurbildu zen jende artean, eta bere soinekoa ukitu zion,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28. zeren pentsatu zuen: "Haren arropak ukitzen baditut, sendatuko naiz".</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 guztiaren jabe dena,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Jainkoaren semea 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Baina Jesus lurralde honetara etorri zenean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itxura xumeko mantoki batean jaio zen.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Jesusengan sinesten dugunok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Jainkoaren seme-alabak dira.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Baina Jesus bezala apal eta apal bizi behar dugu.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Jende askok entzun zuen Jesusi buruz, eta Jesusi jarraitu zioten.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Orduan, emakume bat etorri zitzaion atzetik eta Jesusen arropak ukitu zituen sendatzeko.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Emakume batek odoljarioa izeneko gaixotasunak jasan zituen 12 urtez. Modu asko saiatu zen konpontzeko, baina ez zen konpondu eta zeukan guztia gastatu zuen.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'Nork ukitu dit arropa?' Berehala Jesus konturatu zen bere boterea harengandik atera zela. Etorri eta haren oinetara erori eta egia osoa esan zion.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Jesusek esan zion: «Alaba, zure fedeak sendatu zaitu. Zoaz bakean».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12 urtez odola jota zebilen emakumea Jesusengana joan zen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fedearekin.</a:t>
            </a:r>
            <a:r xmlns:a="http://schemas.openxmlformats.org/drawingml/2006/main">
              <a:rPr altLang="en-US" lang="eu" sz="3200">
                <a:solidFill>
                  <a:schemeClr val="tx1">
                    <a:lumMod val="65000"/>
                    <a:lumOff val="35000"/>
                  </a:schemeClr>
                </a:solidFill>
              </a:rPr>
              <a:t> </a:t>
            </a:r>
            <a:r xmlns:a="http://schemas.openxmlformats.org/drawingml/2006/main">
              <a:rPr altLang="ko-KR" lang="eu" sz="3200">
                <a:solidFill>
                  <a:schemeClr val="tx1">
                    <a:lumMod val="65000"/>
                    <a:lumOff val="35000"/>
                  </a:schemeClr>
                </a:solidFill>
              </a:rPr>
              <a:t>Jesusek emakumea sendatu eta bere fedea goraipatu zuen jendearen aurrean.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Jainkoak oraindik ikusten du gure fedea.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Gauza zailak topatzen ditugunean,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etor gaitezen Jainkoarengana fedez.</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Jesusek ezagutzen ditu gure minak eta zailtasunak eta konpontzen ditu.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 ukitu zuen Jesusekin 12 urte gaixo egondako emakumeak?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ilea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eskua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oinak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arropa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arropa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Jesusen berri entzutean, haren atzetik hurbildu zen jende artean, eta bere soinekoa ukitu zion,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zeren pentsatu zuen: "Haren arropak ukitzen baditut, sendatuko naiz".</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63.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u" sz="4000">
                <a:solidFill>
                  <a:srgbClr val="FF0000"/>
                </a:solidFill>
              </a:rPr>
              <a:t>Gaurko Hitza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u" sz="3600">
                <a:solidFill>
                  <a:schemeClr val="tx1">
                    <a:lumMod val="65000"/>
                    <a:lumOff val="35000"/>
                  </a:schemeClr>
                </a:solidFill>
              </a:rPr>
              <a:t>Haurdun izango zara eta seme bat erdituko zara, eta Jesus izena emango diozu.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u" sz="2800">
                <a:solidFill>
                  <a:schemeClr val="tx1">
                    <a:lumMod val="65000"/>
                    <a:lumOff val="35000"/>
                  </a:schemeClr>
                </a:solidFill>
              </a:rPr>
              <a:t>Luke</a:t>
            </a:r>
            <a:r xmlns:a="http://schemas.openxmlformats.org/drawingml/2006/main">
              <a:rPr altLang="en-US" dirty="0" lang="eu" sz="2800">
                <a:solidFill>
                  <a:schemeClr val="tx1">
                    <a:lumMod val="65000"/>
                    <a:lumOff val="35000"/>
                  </a:schemeClr>
                </a:solidFill>
              </a:rPr>
              <a:t> </a:t>
            </a:r>
            <a:r xmlns:a="http://schemas.openxmlformats.org/drawingml/2006/main">
              <a:rPr altLang="ko-KR" dirty="0" lang="eu"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apaltasunean eta apaltasunean etorri zen lurrera, baina bera da gure benetako Erregea.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Eskutik hartu eta esan zion: "Talitha koum!" (hau da, "neskatxoa, esaten dizut, jaiki!").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Jairo deitzen zen gizon bat, sinagogako buruzagia, Jesusengana hurbildu eta esan zion: «Nire alaba hiltzen ari da. Lagundu."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Jesusekin etxerako bidean, gizon batek korrika egin zuen eta bere alaba hil zela esan zion.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Etxera iristean, Jairoren alaba hilda zegoen jada, eta jendea negarrez zegoen.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 sartu zen eta esan zien: «Haurra ez dago hila, lotan baizik».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«Eskutik hartu eta esan zion: «Talitha koum!». (hau da, "neskatxoa, esaten dizut, jaiki!"). Berehala neska zutitu eta bueltaka ibili zen.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 da heriotza gobernatzen duena.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Heriotza da jendearentzat beldurgarriena, baina Jesusek konkistatu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Egunen batean hilko gara lehenago edo beranduago.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Baina ez diozu heriotzari beldurrik izan behar.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 delako heriotza gobernatzen duena.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Eta heriotza konkistatu zuen Jesusengan sinesten dugu.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bizia ematen duena eta aldi berean bizitza gobernatzen duena.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 esan nahi du "Talitha koum!" esan nahi du?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eu" sz="2800">
                <a:solidFill>
                  <a:schemeClr val="tx1">
                    <a:lumMod val="65000"/>
                    <a:lumOff val="35000"/>
                  </a:schemeClr>
                </a:solidFill>
              </a:rPr>
              <a:t>Neskatxoa, gosaldu!</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Neskatxoa, zoaz ohera!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Neskatxoa, jaiki!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Neskatxoa, abestu abesti bat!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③ </a:t>
            </a:r>
            <a:r xmlns:a="http://schemas.openxmlformats.org/drawingml/2006/main">
              <a:rPr altLang="ko-KR" lang="eu" sz="2800">
                <a:solidFill>
                  <a:srgbClr val="ff0000"/>
                </a:solidFill>
              </a:rPr>
              <a:t>Neskatxoa, jaiki!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Eskutik hartu eta esan zion: "Talitha koum!" (hau da, "neskatxoa, esaten dizut, jaiki!").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Gaurkoa</a:t>
            </a:r>
            <a:r xmlns:a="http://schemas.openxmlformats.org/drawingml/2006/main">
              <a:rPr altLang="en-US" lang="eu" sz="4000">
                <a:solidFill>
                  <a:srgbClr val="ff0000"/>
                </a:solidFill>
              </a:rPr>
              <a:t> </a:t>
            </a:r>
            <a:r xmlns:a="http://schemas.openxmlformats.org/drawingml/2006/main">
              <a:rPr altLang="ko-KR" lang="eu" sz="4000">
                <a:solidFill>
                  <a:srgbClr val="ff0000"/>
                </a:solidFill>
              </a:rPr>
              <a:t>Galdetegia</a:t>
            </a:r>
            <a:r xmlns:a="http://schemas.openxmlformats.org/drawingml/2006/main">
              <a:rPr altLang="en-US" lang="e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Non jaio zen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da</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etxea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jauregia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mantxa batean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luxuzko hotela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③ </a:t>
            </a:r>
            <a:r xmlns:a="http://schemas.openxmlformats.org/drawingml/2006/main">
              <a:rPr altLang="ko-KR" lang="eu" sz="2800">
                <a:solidFill>
                  <a:srgbClr val="ff0000"/>
                </a:solidFill>
              </a:rPr>
              <a:t>mantxa batean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64.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Gizon gaixo bat Bethesdan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Orduan Jesusek esan zion: «Jaiki! Har ezazu zure ohea eta ibili.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u" altLang="ko-KR" sz="3600">
                <a:solidFill>
                  <a:schemeClr val="tx1">
                    <a:lumMod val="65000"/>
                    <a:lumOff val="35000"/>
                  </a:schemeClr>
                </a:solidFill>
              </a:rPr>
              <a:t>Berehala sendatu zen gizona; alfonbra hartu eta ibili zen. Hau gertatu zen eguna larunbata zen,</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Joan 5:</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Bazen Jerusalemen Betesda izeneko putzu bat. Gaixo ugari bildu zen bertan urak mugitzearen zain.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Zeren, sasoi batzuetan, Jaunaren aingeru bat igerilekura jaisten zen eta ura piztu zuen; Orduan lehenik, ura piztu ondoren, sartzen zena sendatzen zen edozein gaixotasunetatik.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Bazegoen gizon bat ezin ibiltzen zena. Jesusek hura ikusi zuenean, hogeita hemezortzi urtez han zegoen gizonari galdetu zion. "Ongi egin nahi al duzu?"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«Jauna, ez daukat inor igerilekuan sartzen laguntzeko ura nahasten denean. Lagundu mesedez!" Orduan Jesusek esan zion: «Jaiki! Hartu zure esterilla eta ibili”.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esan bezala, bere oholtza hartu eta oinez joan zen. Berehala sendatu zen 38 urtez gaixorik egon zen gaixoa.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eu" altLang="ko-KR" sz="3600">
                <a:solidFill>
                  <a:schemeClr val="tx1">
                    <a:lumMod val="65000"/>
                    <a:lumOff val="35000"/>
                  </a:schemeClr>
                </a:solidFill>
              </a:rPr>
              <a:t>Bethesdako igerilekuan gaixoentzako beharrezkoena zen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sendatzeko.</a:t>
            </a:r>
            <a:r xmlns:a="http://schemas.openxmlformats.org/drawingml/2006/main">
              <a:rPr lang="eu"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Jesusek badaki zer behar dugun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guk baino hobeto.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Jesus da ematen diguna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behar duguna.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gaixotasun guztiak sendatzen dituena eta dena gobernatzeko ahalmena duena.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eskatu zion gaixoak Jesusi?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Sendatu nire gaixotasuna, mesedez!</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Gorde nazazu, mesedez!</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Emaidazu janaria, mesedez!</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Lagun iezadazu igerilekura jaisten ura nahasten denean, mesedez!</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Lagun iezadazu igerilekura jaisten ura nahasten denean, mesedez!</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Gaur Dabiden herrian sortu zaizu Salbatzailea; bera da Kristo Jauna.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Atsegin dut</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Orduan Jesusek esan zion: «Jaiki! Har ezazu zure ohea eta ibili.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u" altLang="ko-KR" sz="3600">
                <a:solidFill>
                  <a:schemeClr val="tx1">
                    <a:lumMod val="65000"/>
                    <a:lumOff val="35000"/>
                  </a:schemeClr>
                </a:solidFill>
              </a:rPr>
              <a:t>9. Berehala sendatu zen gizona; alfonbra hartu eta ibili zen. Hau gertatu zen eguna larunbata zen,</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Joan 5:</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65.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5.000 Gizon elikatu zituen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Orduan Jesusek ogiak hartu, eskerrak eman eta eserita zeudenei nahi adina banatu. Gauza bera egin zuen arrainarekin.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Joan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Bost mila lagun baino gehiago elkartu ziren Jesusen irakaspena entzuteko.</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Baina bazkal ordua zen. Denak gose ziren, baina ez zuten jatekorik, eta bi arrain eta bost ogi besterik ez zuten.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Orduan, Jesusek ogia eta arraina hartu, eskerrak eman eta eserita zeudenei nahi adina banatu.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Baina, zerbait harrigarria gertatu da! 5.000 lagunek nahikoa zuten beteta egoteko!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Eta bildu zituzten eta hamabi saski bete zituzten jan zutenek utzitako bost garagar-ogi zatiez.</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Guretzat ez dago 5.000 pertsona baino gehiago betetzeko modurik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bost ogi eta bi arrainekin.</a:t>
            </a:r>
            <a:r xmlns:a="http://schemas.openxmlformats.org/drawingml/2006/main">
              <a:rPr lang="e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Baina Jesusek, Jainkoaren Semeak, mirariak egin zituen haiekin.</a:t>
            </a:r>
            <a:r xmlns:a="http://schemas.openxmlformats.org/drawingml/2006/main">
              <a:rPr lang="e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Garrantzitsuagoa da beti Jesusekin egotea ezer asko edukitzea edo ez izatea baino.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janari ugari eman diezagukeena.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47.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Zorionak Jesusi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Zenbat janari geratu zen Jesusek 5.000 pertsonari jaten eman ondoren?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hamar saski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hamaika saski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hamabi saski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hamahiru saski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③ </a:t>
            </a:r>
            <a:r xmlns:a="http://schemas.openxmlformats.org/drawingml/2006/main">
              <a:rPr lang="eu" altLang="ko-KR" sz="2800">
                <a:solidFill>
                  <a:srgbClr val="ff0000"/>
                </a:solidFill>
              </a:rPr>
              <a:t>hamabi saski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Orduan Jesusek ogiak hartu, eskerrak eman eta eserita zeudenei nahi adina banatu. Gauza bera egin zuen arrainarekin.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Joan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66.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 ur gainean dabil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u" altLang="ko-KR" sz="3600"/>
              <a:t>Hiru edo hiru kilometro eta erdi arraunean egin zutenean, ikusi zuten Jesus itsasontzira hurbiltzen, ur gainean zihoala; eta ikaratuta zeuden.</a:t>
            </a:r>
            <a:endParaRPr xmlns:a="http://schemas.openxmlformats.org/drawingml/2006/main" lang="en-US" altLang="ko-KR" sz="3600"/>
          </a:p>
          <a:p>
            <a:pPr xmlns:a="http://schemas.openxmlformats.org/drawingml/2006/main" lvl="0">
              <a:defRPr/>
            </a:pPr>
            <a:r xmlns:a="http://schemas.openxmlformats.org/drawingml/2006/main">
              <a:rPr lang="eu" altLang="ko-KR" sz="3600"/>
              <a:t>Baina hark esan zien: «Ni naiz; ez izan beldurrik».</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Joan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 bakarrik mendian otoitzean zebilela, bere ikasleak arraunean zebiltzan aintziraren zehar txalupan.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Azkenean, ilun zegoen eta haizea eta urak indartsu eta zakar bihurtu ziren.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“Begira hor! Norbait ur gainean dabil!“ Ikaratuta zeuden. Horietako batek oihukatu zuen: "Norbait dabil ur gainean!"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"Ni naiz: ez izan beldur!" Jesus da ur gainean dabilena.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Honekin harrituta geratu ziren. Jesusi harrera egin zioten txalupan. Pentsatu zuten: «Jesus Jainkoaren semea izan behar 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Ur gainean ibiltzea zerbait 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inork ezin du egin.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Baina Jesus ur gainean ibili zen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bere ikasleak aurkitzeko.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Jesus gizon berezia delako,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Jainkoaren semea.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Benetan sinetsi behar dugu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Jesus Jainkoaren Semea dela.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Gaurkoa</a:t>
            </a:r>
            <a:r xmlns:a="http://schemas.openxmlformats.org/drawingml/2006/main">
              <a:rPr altLang="en-US" lang="eu" sz="4000">
                <a:solidFill>
                  <a:srgbClr val="ff0000"/>
                </a:solidFill>
              </a:rPr>
              <a:t> </a:t>
            </a:r>
            <a:r xmlns:a="http://schemas.openxmlformats.org/drawingml/2006/main">
              <a:rPr altLang="ko-KR" lang="eu" sz="4000">
                <a:solidFill>
                  <a:srgbClr val="ff0000"/>
                </a:solidFill>
              </a:rPr>
              <a:t>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Etxera ethortzean, haurra ikusi zuten bere am Mariarekin, eta makurtu eta adoratu zuten. Orduan, beren altxorrak ireki eta urrezko eta intsentsuzko eta mirrazko opariak eman zizkioten.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rgbClr val="ff0000"/>
                </a:solidFill>
              </a:rPr>
              <a:t>Nor da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guregana laguntzera eta salbatzera datorrena, edozein oztopo izanda ere.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Nola etorri zen Jesus bere ikasleengana aintziraren erdian?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ur gainean hegan..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itsasontzi azkarragoan sartzea...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igeriketa..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ur gainean ibiltzen..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ur gainean ibiltzen..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Hiru edo hiru kilometro eta erdi arraunean egin zutenean, ikusi zuten Jesus itsasontzira hurbiltzen, ur gainean zihoala; eta ikaratuta zeuden.</a:t>
            </a:r>
            <a:endParaRPr xmlns:a="http://schemas.openxmlformats.org/drawingml/2006/main" lang="en-US" altLang="ko-KR" sz="3600"/>
          </a:p>
          <a:p>
            <a:pPr xmlns:a="http://schemas.openxmlformats.org/drawingml/2006/main" lvl="0">
              <a:defRPr/>
            </a:pPr>
            <a:r xmlns:a="http://schemas.openxmlformats.org/drawingml/2006/main">
              <a:rPr lang="eu" altLang="ko-KR" sz="3600"/>
              <a:t>Baina hark esan zien: «Ni naiz; ez izan beldurrik».</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Joan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67.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Pedroren Kristoren Aitorpena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Simon Pedrok erantzun zion: «Zu zara Kristo, Jainko biziaren Semea».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Mateo</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Egun batean, Jesusek bere ikasleei galdetu zien: «Nor dela dio gizakiaren Semea?».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Erantzun zuten: «Batzuek diote Joan Bataiatzailea; beste batzuek Elias esaten dute; eta profetetako bat».</a:t>
            </a:r>
            <a:r xmlns:a="http://schemas.openxmlformats.org/drawingml/2006/main">
              <a:rPr lang="e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—Baina zuk zer? galdetu zuen. —Nor naizela diozu?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Simon Pedrok erantzun zion: «Zu zara Kristo, Jainko biziaren Semea».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esan zuen Jesusek poz handiz. "Arrazoi duzu zure aitorpenari buruz! Harri honetan eraikiko dut nire eliza!"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 jaio zenean, izar bat agertu zitzaien ekialdeko medikuei.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u" altLang="ko-KR" sz="3600">
                <a:solidFill>
                  <a:schemeClr val="tx1">
                    <a:lumMod val="65000"/>
                    <a:lumOff val="35000"/>
                  </a:schemeClr>
                </a:solidFill>
              </a:rPr>
              <a:t>Pedrok zekien Jesus nor zen zehatz-mehatz, eta Jesusi buruz zehatz-mehatz aitortu zuen.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Eta hori entzun ondoren, Jesusek laudatu zuen Pedro bere aitorpen zuzenagatik.</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Nor dela uste dugu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Jesus Bibliak dioen bezala ezagutu behar dugu, eta Bibliak dioen bezala aitortu behar dugu Jesusi buruz.</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rgbClr val="ff0000"/>
                </a:solidFill>
              </a:rPr>
              <a:t>Nor da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bere eliza fedearen aitorpen zuzenaren gainean eraikitzen duena.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Nor dela esan zuen Pedrok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Kristo, Jainkoaren Semea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Elias indartsua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Joan Bataiatzailea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Jeremias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① </a:t>
            </a:r>
            <a:r xmlns:a="http://schemas.openxmlformats.org/drawingml/2006/main">
              <a:rPr lang="eu" altLang="ko-KR" sz="2800">
                <a:solidFill>
                  <a:srgbClr val="ff0000"/>
                </a:solidFill>
              </a:rPr>
              <a:t>Kristo, Jainkoaren Semea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Simon Pedrok erantzun zion: «Zu zara Kristo, Jainko biziaren Semea».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Mateo</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68.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Gizon aberats ergelaren istorioa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"Baina Jainkoak esan zion: 'Zerroa! Gau honetan bertan zure bizitza eskatuko zaizu. Orduan, nork jasoko du zeuretzat prestatu duzun hori?'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esan zuen: "Gizonaren bizitzak ez du zerikusirik duenarekin".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Eta Jesusek istorio bat kontatu zigun.</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eu" altLang="ko-KR" sz="3200">
                <a:solidFill>
                  <a:schemeClr val="tx1">
                    <a:lumMod val="65000"/>
                    <a:lumOff val="35000"/>
                  </a:schemeClr>
                </a:solidFill>
              </a:rPr>
              <a:t>Gizon aberats ergel bati buruzkoa da.</a:t>
            </a:r>
            <a:r xmlns:a="http://schemas.openxmlformats.org/drawingml/2006/main">
              <a:rPr lang="e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Gizon aberatsa pozik zegoen bere aberastasun eta aleentzako biltegi handiago bat eraikitzeko. — Biltegian janari asko bildu dut, arima, orain gozatu!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Orduan Jainkoak esan zion aberatsari.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u" altLang="ko-KR" sz="2800">
                <a:solidFill>
                  <a:schemeClr val="tx1">
                    <a:lumMod val="65000"/>
                    <a:lumOff val="35000"/>
                  </a:schemeClr>
                </a:solidFill>
              </a:rPr>
              <a:t>"Txora bat zara! Gaur zure bizitza kentzen dizut, noren jabetza izango da zure aberastasun guztiak?"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“Izar hau erregea jaiotzean ikusten da! Jarrai dezagun izarra!”. Medikuak izarrari jarraitzen hasi ziren.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hitz egiten amaitu eta esan zuen: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u" altLang="ko-KR" sz="2800">
                <a:solidFill>
                  <a:schemeClr val="tx1">
                    <a:lumMod val="65000"/>
                    <a:lumOff val="35000"/>
                  </a:schemeClr>
                </a:solidFill>
              </a:rPr>
              <a:t>«Ez gorde aberastasunik zuretzako, Jainkoarentzat baizik. Egin ahal duzun guztia behar dutenei laguntzeko.</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eu" altLang="ko-KR" sz="3500">
                <a:solidFill>
                  <a:schemeClr val="tx1">
                    <a:lumMod val="65000"/>
                    <a:lumOff val="35000"/>
                  </a:schemeClr>
                </a:solidFill>
              </a:rPr>
              <a:t>Zertarako erabiltzen da zure dirua?</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eu" altLang="ko-KR" sz="3500">
                <a:solidFill>
                  <a:schemeClr val="tx1">
                    <a:lumMod val="65000"/>
                    <a:lumOff val="35000"/>
                  </a:schemeClr>
                </a:solidFill>
              </a:rPr>
              <a:t>Zu bakarrik asetzeko erabiltzen al da?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u" altLang="ko-KR" sz="3500">
                <a:solidFill>
                  <a:schemeClr val="tx1">
                    <a:lumMod val="65000"/>
                    <a:lumOff val="35000"/>
                  </a:schemeClr>
                </a:solidFill>
              </a:rPr>
              <a:t>Dirua erabili behar da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u" altLang="ko-KR" sz="3500">
                <a:solidFill>
                  <a:schemeClr val="tx1">
                    <a:lumMod val="65000"/>
                    <a:lumOff val="35000"/>
                  </a:schemeClr>
                </a:solidFill>
              </a:rPr>
              <a:t>Jainkoaren aintzarako.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u" altLang="ko-KR" sz="3500">
                <a:solidFill>
                  <a:schemeClr val="tx1">
                    <a:lumMod val="65000"/>
                    <a:lumOff val="35000"/>
                  </a:schemeClr>
                </a:solidFill>
              </a:rPr>
              <a:t>Jainkoaren erreinuko jendea gara. Horregatik, beharrezkoa da gure diruarekin behar duten pertsonei laguntzea.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bizitza guztien jabe, eta ondasun guztien jabe.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egin zuen aberats ergelak bere animagatik?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Pobreei lagundu zien.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Jainkoa gurtzen zuen.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Ebanjelioa predikatzen zuen.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Aberastasun asko bildu zituen.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Aberastasun asko bildu zituen.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"Baina Jainkoak esan zion: 'Zerroa! Gau honetan bertan zure bizitza eskatuko zaizu. Orduan, nork jasoko du zeuretzat prestatu duzun hori?'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69.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Ardi galduaren bila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eu" altLang="ko-KR" sz="3600"/>
              <a:t>Esaten dizuet era berean poz handiagoa izango dela zeruan damutzen den bekatari batengatik damutu behar ez duten laurogeita hemeretzi zintzoengatik baino.</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Egun batean ardi bat bakarrik geratu zen, bere lagunen ardietatik bereizita.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Artzainak ardiak zenbatu zituen eta ehunetatik bat desagertu zela aurkitu zuen!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Artzainak 99 ardi utzi eta galdutako baten bila atera zen.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Izarra Belengo ukuiluen gainean gelditu zen. Bibliak profetizatu zuen Jesus Belenen jaio zela.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Eta azkenean artzainak aurkitu zuen ardi galdua.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u" altLang="ko-KR" sz="2800">
                <a:solidFill>
                  <a:schemeClr val="tx1">
                    <a:lumMod val="65000"/>
                    <a:lumOff val="35000"/>
                  </a:schemeClr>
                </a:solidFill>
              </a:rPr>
              <a:t>Artzaina poz-pozik etorri zen etxera ardiekin eta jai handia egin zuen.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hitz egiten amaitu eta esan zuen: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u" altLang="ko-KR" sz="2800">
                <a:solidFill>
                  <a:schemeClr val="tx1">
                    <a:lumMod val="65000"/>
                    <a:lumOff val="35000"/>
                  </a:schemeClr>
                </a:solidFill>
              </a:rPr>
              <a:t>"Artzainak ardi galdu bat aurkitzean atsegin duen bezala,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u" altLang="ko-KR" sz="2800">
                <a:solidFill>
                  <a:schemeClr val="tx1">
                    <a:lumMod val="65000"/>
                    <a:lumOff val="35000"/>
                  </a:schemeClr>
                </a:solidFill>
              </a:rPr>
              <a:t>Jainkoa pozik dago bekatari baten damutzeaz".</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u" altLang="ko-KR" sz="3600">
                <a:solidFill>
                  <a:schemeClr val="tx1">
                    <a:lumMod val="65000"/>
                    <a:lumOff val="35000"/>
                  </a:schemeClr>
                </a:solidFill>
              </a:rPr>
              <a:t>Artzainak sakrifizio ugari egin behar izan zituen galdutako ardi bat aurkitzeko.</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Jesusek bere bizitza sakrifikatu zuen gu salbatzeko.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Eskerrak eman behar dizkiogu Jesusi ardi galdu bat bezala salbatzeagatik.</a:t>
            </a:r>
            <a:r xmlns:a="http://schemas.openxmlformats.org/drawingml/2006/main">
              <a:rPr lang="eu"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r xmlns:a="http://schemas.openxmlformats.org/drawingml/2006/main">
              <a:rPr lang="eu" altLang="en-US" sz="3600">
                <a:solidFill>
                  <a:srgbClr val="0070c0"/>
                </a:solidFill>
              </a:rPr>
              <a:t> </a:t>
            </a:r>
            <a:r xmlns:a="http://schemas.openxmlformats.org/drawingml/2006/main">
              <a:rPr lang="eu" altLang="ko-KR" sz="3600">
                <a:solidFill>
                  <a:srgbClr val="0070c0"/>
                </a:solidFill>
              </a:rPr>
              <a:t>da..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pekatutik gure damuaz gozatzen duena.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ez du egin artzainak ardi galdu baten bila?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99 ardi utzi zituen galdutakoa bilatzeko.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Pozik zegoen galdutakoa aurkitzeak.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Ardi berri bat erosi zuen.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Jendeari festa batera deitu zuen.</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③ </a:t>
            </a:r>
            <a:r xmlns:a="http://schemas.openxmlformats.org/drawingml/2006/main">
              <a:rPr lang="eu" altLang="ko-KR" sz="2800">
                <a:solidFill>
                  <a:srgbClr val="ff0000"/>
                </a:solidFill>
              </a:rPr>
              <a:t>Ardi berri bat erosi zuen.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eu" altLang="ko-KR" sz="3600"/>
              <a:t>Esaten dizuet era berean poz handiagoa izango dela zeruan damutzen den bekatari batengatik damutu behar ez duten laurogeita hemeretzi zintzoengatik baino.</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70.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Samaritar onaren istorioa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eu" altLang="ko-KR" sz="3600"/>
              <a:t>«Hiru hauetatik zein izan zen lapurren eskuetan erori zenaren bizilaguna?</a:t>
            </a:r>
            <a:endParaRPr xmlns:a="http://schemas.openxmlformats.org/drawingml/2006/main" lang="en-US" altLang="ko-KR" sz="3600"/>
          </a:p>
          <a:p>
            <a:pPr xmlns:a="http://schemas.openxmlformats.org/drawingml/2006/main" lvl="0">
              <a:defRPr/>
            </a:pPr>
            <a:r xmlns:a="http://schemas.openxmlformats.org/drawingml/2006/main">
              <a:rPr lang="eu" altLang="ko-KR" sz="3600"/>
              <a:t>Legean adituak erantzun zion: «Erruki izan zuenak». Jesusek esan zion: «Zoaz eta egizu berdin».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10:</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Gizon bat bakarrik zihoala, lapurrak ezagutu zituen. Arropak kendu, kolpatu eta alde egin zuten, erdi hilda utziz.</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Orduan apaiz bat ikusi zuen bidean, beste aldetik pasatu zen. Hala egin zuen lebitar batek ere.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Belengo ukuiluen barnean zeuden Maria, Jose eta Jesus haurra, errege bezala lurrera etorri zirenak.</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Hirugarrenik, samariar bat ikusi zuen. Samaritarrak juduek gustuko ez zituzten pertsonak ziren.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Baina, samariarrak errukitu zuen, beraz, ondo tratatu eta zaindu zuen.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esan zuen: "Jainkoaren herriak, edozein unetan, behar dutenei laguntzen dien auzo ona izan behar du".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Apaizak eta lebitarrek, azalean, Jainkoarengandik hurbil ziruditen, baina ez zuten beste inor maite.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Samaritarra, azalean, Jainkoarengandik hurbil ez zegoela zirudien, baina hurko ona zen, besteak maitatzeko prest zegoena.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Jainkoarengandik hurbil baldin bagaude, behar duten hurkoari laguntzen diogunak ere izan beharko genuke.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Gu gara gure bekatuengatik hiltzera behartuta gaudenak, lapurtu dituztenak bezala.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u" altLang="ko-KR" sz="3600">
                <a:solidFill>
                  <a:schemeClr val="tx1">
                    <a:lumMod val="65000"/>
                    <a:lumOff val="35000"/>
                  </a:schemeClr>
                </a:solidFill>
              </a:rPr>
              <a:t>Baina Jesus da egoera ikaragarri honetatik salbatu gaituena.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egin zuten apaizak eta lebitak lapurreta egin zioten gizon bat ikusi zutenean?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Haren alde otoitz egin zuten.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Zauriak artatu zituen.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Ospitalera eraman zuten.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Haren ondotik pasatu ziren beste aldetik.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Haren ondotik pasatu ziren beste aldetik.</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«Hiru hauetatik zein izan zen lapurren eskuetan erori zenaren bizilaguna?</a:t>
            </a:r>
            <a:endParaRPr xmlns:a="http://schemas.openxmlformats.org/drawingml/2006/main" lang="en-US" altLang="ko-KR" sz="3600"/>
          </a:p>
          <a:p>
            <a:pPr xmlns:a="http://schemas.openxmlformats.org/drawingml/2006/main" lvl="0">
              <a:defRPr/>
            </a:pPr>
            <a:r xmlns:a="http://schemas.openxmlformats.org/drawingml/2006/main">
              <a:rPr lang="eu" altLang="ko-KR" sz="3600"/>
              <a:t>Legean adituak erantzun zion: «Erruki izan zuenak». Jesusek esan zion: «Zoaz eta egin berdin».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10:</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71.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Maria eta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u" altLang="ko-KR" sz="4000"/>
              <a:t>baina gauza bakarra behar da. Mariak aukeratu du hoberena, eta ez zaio kenduko».</a:t>
            </a:r>
            <a:endParaRPr xmlns:a="http://schemas.openxmlformats.org/drawingml/2006/main" lang="en-US" altLang="ko-KR" sz="4000"/>
          </a:p>
          <a:p>
            <a:pPr xmlns:a="http://schemas.openxmlformats.org/drawingml/2006/main" lvl="0">
              <a:defRPr/>
            </a:pPr>
            <a:r xmlns:a="http://schemas.openxmlformats.org/drawingml/2006/main">
              <a:rPr lang="eu"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u"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10:</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 Maria eta Martaren etxera gonbidatu zuten.</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Ekialdeko medikuek Jesusi oparitu zizkioten prestaturiko urrea, intsentsua eta mirra. "Eskerrik asko Jesus lurralde honetara etortzeagatik!"</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Marta lanean ari zela, Mariak gogoz entzun zion Jesusi.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«Ezin dut sinetsi Maryk bakarrik lan egiten utzi didala hain lanpetuta nagoenean», pentsatu zuen Martak.</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Azkenean, Martak Jesusi kexatu zitzaion. "Jesus, mesedez, utzi Mary joan. Lan gehiegi daukat bakarrik egiteko".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esan zuen: "Ez egin gehiegi. Mariari entzutea gustatzen zaio, entzuten jarraituko du".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Martari pentsatu zuen ez zela egokia Mariak Jesusi entzutea gauza asko zituztenean.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Baina Jesusek irakatsi zien Jesus entzutea beste ezer baino baliotsuagoa zela.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Biblia entzuteko eta ikasteko denbora da guretzat denborarik preziatuena.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Ez zaigu denborarik kendu behar Biblia entzuteko eta ikasteko.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Jainkoaren hitza entzuten dutenak maite dituena.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egin zuen Maryk Martak asko lan egiten zuen bitartean?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Otoitz egin zuen.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Jesusen hitza entzun zuen.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Lo zegoen.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Martari gogor lagundu zion.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② </a:t>
            </a:r>
            <a:r xmlns:a="http://schemas.openxmlformats.org/drawingml/2006/main">
              <a:rPr lang="eu" altLang="ko-KR" sz="2800">
                <a:solidFill>
                  <a:srgbClr val="ff0000"/>
                </a:solidFill>
              </a:rPr>
              <a:t>Jesusen hitza entzun zuen.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u" altLang="ko-KR" sz="4000"/>
              <a:t>baina gauza bakarra behar da. Mariak aukeratu du hoberena, eta ez zaio kenduko».</a:t>
            </a:r>
            <a:endParaRPr xmlns:a="http://schemas.openxmlformats.org/drawingml/2006/main" lang="en-US" altLang="ko-KR" sz="4000"/>
          </a:p>
          <a:p>
            <a:pPr xmlns:a="http://schemas.openxmlformats.org/drawingml/2006/main" lvl="0">
              <a:defRPr/>
            </a:pPr>
            <a:r xmlns:a="http://schemas.openxmlformats.org/drawingml/2006/main">
              <a:rPr lang="eu"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u"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10:</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u" altLang="ko-KR" sz="2500" dirty="0">
                <a:solidFill>
                  <a:schemeClr val="tx1">
                    <a:lumMod val="65000"/>
                    <a:lumOff val="35000"/>
                  </a:schemeClr>
                </a:solidFill>
              </a:rPr>
              <a:t>Maria izeneko birjina bat bizi zen Israelgo Galilean. Jose izeneko gazte batekin ezkonduta zegoen.</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Medikuak etorri ziren Jesus, Erregea gurtzera, Israeltik urrun ere.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 da jendearen benetako erregea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mundu osoko.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 ere nire erregea da.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Beti Erregea den Jesusi gurtzen eta jarraituz bizi behar dugu.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Jesusek gure gurtza merezi du.</a:t>
            </a:r>
            <a:r xmlns:a="http://schemas.openxmlformats.org/drawingml/2006/main">
              <a:rPr altLang="en-US" lang="e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Gaurkoa</a:t>
            </a:r>
            <a:r xmlns:a="http://schemas.openxmlformats.org/drawingml/2006/main">
              <a:rPr altLang="en-US" lang="eu" sz="4000">
                <a:solidFill>
                  <a:srgbClr val="ff0000"/>
                </a:solidFill>
              </a:rPr>
              <a:t> </a:t>
            </a:r>
            <a:r xmlns:a="http://schemas.openxmlformats.org/drawingml/2006/main">
              <a:rPr altLang="ko-KR" lang="eu" sz="4000">
                <a:solidFill>
                  <a:srgbClr val="ff0000"/>
                </a:solidFill>
              </a:rPr>
              <a:t>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Zein ez zuen Jesusek urtebetetze-opari gisa jaso?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urrea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intsentsua</a:t>
            </a:r>
            <a:r xmlns:a="http://schemas.openxmlformats.org/drawingml/2006/main">
              <a:rPr altLang="en-US" lang="e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mirra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ordenagailua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ordenagailua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Gaurkoa</a:t>
            </a:r>
            <a:r xmlns:a="http://schemas.openxmlformats.org/drawingml/2006/main">
              <a:rPr altLang="en-US" lang="eu" sz="4000">
                <a:solidFill>
                  <a:srgbClr val="ff0000"/>
                </a:solidFill>
              </a:rPr>
              <a:t> </a:t>
            </a:r>
            <a:r xmlns:a="http://schemas.openxmlformats.org/drawingml/2006/main">
              <a:rPr altLang="ko-KR" lang="eu" sz="4000">
                <a:solidFill>
                  <a:srgbClr val="ff0000"/>
                </a:solidFill>
              </a:rPr>
              <a:t>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Etxera ethortzean, haurra ikusi zuten bere am Mariarekin, eta makurtu eta adoratu zuten. Orduan, beren altxorrak ireki eta urrezko eta intsentsuzko eta mirrazko opariak eman zizkioten.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Ez.</a:t>
            </a:r>
            <a:r xmlns:a="http://schemas.openxmlformats.org/drawingml/2006/main">
              <a:rPr lang="eu" altLang="en-US" b="1">
                <a:solidFill>
                  <a:schemeClr val="tx1">
                    <a:lumMod val="50000"/>
                    <a:lumOff val="50000"/>
                  </a:schemeClr>
                </a:solidFill>
              </a:rPr>
              <a:t> </a:t>
            </a:r>
            <a:r xmlns:a="http://schemas.openxmlformats.org/drawingml/2006/main">
              <a:rPr lang="eu" altLang="ko-KR" b="1">
                <a:solidFill>
                  <a:schemeClr val="tx1">
                    <a:lumMod val="50000"/>
                    <a:lumOff val="50000"/>
                  </a:schemeClr>
                </a:solidFill>
              </a:rPr>
              <a:t>48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 Haurra Egiptora ihes egin zuen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Joan zirenean, Jaunaren aingeru bat agertu zitzaion Joseri ametsetan. «Jaiki», esan zion, «hartu umea eta bere ama eta ihes egin Egiptora. Gera zaitez han esan arte, Herodes umearen bila joango baita hura hiltzeko».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Herodesek, Israelgo erregeak, Jesusen jaiotzaren berria entzun zuen Errege Magoen bitartez, Jesus hiltzeko plangintza egin zuten.</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Hala ere, Herodesen konspirazio guztia ezagutzen zuen Jainkoak, amets batean esan zuen Errege Magoak Herodesengandik alde egin behar zutela.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Era berean, Mariaren senarrak Josek aingeru bat entzun zuen amets batean esaten: «Ihes Egiptora. Herodesek Jesus hilko du».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eu" sz="2800">
                <a:solidFill>
                  <a:schemeClr val="tx1">
                    <a:lumMod val="65000"/>
                    <a:lumOff val="35000"/>
                  </a:schemeClr>
                </a:solidFill>
              </a:rPr>
              <a:t>Hori entzutean, Josek Maria eta Jesus haurra hartu eta Herodesetik Egiptora ihes egin zuen.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eu" sz="2800">
                <a:solidFill>
                  <a:schemeClr val="tx1">
                    <a:lumMod val="65000"/>
                    <a:lumOff val="35000"/>
                  </a:schemeClr>
                </a:solidFill>
              </a:rPr>
              <a:t>Egun batean aingeru bat agertu zitzaion Mariari. «Agur, oso mesedeak zaretenok! Jauna zurekin dago».</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Bitartean, Herodesek, Errege Magoek engainatu zutela jakin zuen, Belengo haur guztiak hiltzeko agindu izugarria eman zuen. Jesusek Egipton egon behar izan zuen Herodes hil arte.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Artzainek eta Errege Magoek Jesus nor zen ezagutu zuten.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Hala ere, Herodesek, erregeak, ez zuen Jesus ezagutu. Gainera, bere gutizia zela eta, bekatu krudelak egin zituen Jesus hiltzen saiatzeko.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Jende asko dago munduan Jesusi buruz entzuteari uko egiten diotenak.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Oso bekatu larria da.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gizakiaren botereaz gelditzera ausartu ezin dena.</a:t>
            </a:r>
            <a:r xmlns:a="http://schemas.openxmlformats.org/drawingml/2006/main">
              <a:rPr altLang="en-US" lang="e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Nondik ihes egin zuen Jesusek Herodesengandik?</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Egipto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Amerika</a:t>
            </a:r>
            <a:r xmlns:a="http://schemas.openxmlformats.org/drawingml/2006/main">
              <a:rPr altLang="en-US" lang="e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Israel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① </a:t>
            </a:r>
            <a:r xmlns:a="http://schemas.openxmlformats.org/drawingml/2006/main">
              <a:rPr altLang="ko-KR" lang="eu" sz="2800">
                <a:solidFill>
                  <a:srgbClr val="ff0000"/>
                </a:solidFill>
              </a:rPr>
              <a:t>Egipto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Joan zirenean, Jaunaren aingeru bat agertu zitzaion Joseri ametsetan. «Jaiki», esan zion, «hartu haurra eta bere ama eta ihes egin Egiptora. Gera zaitez han esan arte, Herodes umearen bila joango baita hura hiltzeko».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49.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 Mutikoa tenpluan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"Zergatik ibili zinen nire bila?" galdetu zuen. "Ez al zenekien nire Aitaren etxean egon behar nuela?"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Pazko egunean, Jesusek 12 urte zituela, bera eta bere gurasoak Jerusalemgo tenplura etorri ziren.</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Jerusalemgo tenplutik etxerako bidean, Josek eta Mariak ezin izan zuten Jesus aurkitu.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Jose eta Maria Jerusalemgo tenplura itzuli ziren Jesus aurkitzeko.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eu" altLang="ko-KR" sz="2800" dirty="0">
                <a:solidFill>
                  <a:schemeClr val="tx1">
                    <a:lumMod val="65000"/>
                    <a:lumOff val="35000"/>
                  </a:schemeClr>
                </a:solidFill>
              </a:rPr>
              <a:t>"Maria, seme bat emango diozu eta Jesus izena emango diozu". Albiste honen beldur zen.</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"Ez al zenekien nire aitaren etxean nengoela?" Jesus Bibliako irakasleekin eztabaidan ari zen tenpluan. Guztiak harrituta zeuden Jesusen jakinduriaz.</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eu" sz="2800">
                <a:solidFill>
                  <a:schemeClr val="tx1">
                    <a:lumMod val="65000"/>
                    <a:lumOff val="35000"/>
                  </a:schemeClr>
                </a:solidFill>
              </a:rPr>
              <a:t>Harrezkero, Jesus mutikoa Jainkoarekin eta jendearekin maitatuago joan da bere jakituria eta altuera hazten diren heinean.</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 mutilak gaztetatik jakin zuen Jainkoaren Semea zela. Eta zintzotasunez prestatua bizitzarako Salbatzaile gisa.</a:t>
            </a:r>
            <a:r xmlns:a="http://schemas.openxmlformats.org/drawingml/2006/main">
              <a:rPr altLang="en-US" lang="e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Gazteak garen arren,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argi eta garbi gogoratu behar dugu Jainkoaren seme-alabak garela.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Beraz, Jainkoari eta jendeari Jainkoaren seme-alaba bezala bizi garela erakutsi behar diegu.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Jainkoaren Semea da, baina haragizko gurasoei apaltasunaren eta obedientziaren eredua jarri zien.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Non zegoen Jesus galdua?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sartu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du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komuna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jauregian</a:t>
            </a:r>
            <a:r xmlns:a="http://schemas.openxmlformats.org/drawingml/2006/main">
              <a:rPr altLang="en-US" lang="e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sartu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du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tenplua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etxean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③ </a:t>
            </a:r>
            <a:r xmlns:a="http://schemas.openxmlformats.org/drawingml/2006/main">
              <a:rPr altLang="ko-KR" lang="eu" sz="2800">
                <a:solidFill>
                  <a:srgbClr val="ff0000"/>
                </a:solidFill>
              </a:rPr>
              <a:t>tenpluan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"Zergatik ibili zinen nire bila?" galdetu zuen. "Ez al zenekien nire Aitaren etxean egon behar nuela?"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50.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Jesusen Bataioa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«Basamortuan dei egiten duenaren ahotsa: «Prestatu bidea Jaunari, egin bide zuzenak».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4. Eta etorri zen Joan, basamortuan bataiatzen eta bekatuen barkamenerako damuaren bataioa predikatzen zuen.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hogeita hamar urte zituela, gizon arrotz bat agertu zen basamortuan gamelu arropa jantzita eta txitxarroak eta basa-eztia jaten.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Juan Bautista zuen izena. Jendeari damutzeko eta bataiatzeko deia egin zion, Salbatzailea etorriko zelako.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eu" altLang="ko-KR" sz="2800" dirty="0">
                <a:solidFill>
                  <a:schemeClr val="tx1">
                    <a:lumMod val="65000"/>
                    <a:lumOff val="35000"/>
                  </a:schemeClr>
                </a:solidFill>
              </a:rPr>
              <a:t>Baina, Jainkoaren mezua bete zuen. «Ni naiz Jaunaren zerbitzaria. Izan bedi niretzat zuk esan duzun bezala».</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'Hemen nago nire atzetik datorren norbait prestatzeko!'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u" altLang="ko-KR" sz="2800">
                <a:solidFill>
                  <a:schemeClr val="tx1">
                    <a:lumMod val="65000"/>
                    <a:lumOff val="35000"/>
                  </a:schemeClr>
                </a:solidFill>
              </a:rPr>
              <a:t>Joan Bataiatzailea Jesusen bidea prestatzen ari zen.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 ere etorri zen Joan Bataiatzaileak bataiatzera.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u" altLang="ko-KR" sz="2800">
                <a:solidFill>
                  <a:schemeClr val="tx1">
                    <a:lumMod val="65000"/>
                    <a:lumOff val="35000"/>
                  </a:schemeClr>
                </a:solidFill>
              </a:rPr>
              <a:t>“Begira! munduko bekatua kentzen duen Jainkoaren Bildotsa!». Joan Bataiatzaileak Jesus ozen aurkeztu zuen.</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Joanek Jesus bataiatu zuenean, ahots bat etorri zen zerutik Espiritu Santua uso baten antzera jaisten zela: «Zu zara nire Semea, maite dudana; zurekin oso pozik nago”.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Joan Bataiatzaileak ez zuen bere burua goratu.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Bere bizitza Jesus erabat aurkeztera eman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Norentzat bizi naiz?</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Joan Bataiatzaileak bezala, Jesus goratu eta aurkezten duen bizitza bizi beharko genuke ni harrotu eta goratu beharrean.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Jainkoaren seme bakarra 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Zer jaitsi zen zerutik Jesus bataiatu zenean?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belea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Espiritu Santua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ostruka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txolarrea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② </a:t>
            </a:r>
            <a:r xmlns:a="http://schemas.openxmlformats.org/drawingml/2006/main">
              <a:rPr altLang="ko-KR" lang="eu" sz="2800">
                <a:solidFill>
                  <a:srgbClr val="ff0000"/>
                </a:solidFill>
              </a:rPr>
              <a:t>Espiritu Santua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«Basamortuan dei egiten duenaren ahotsa: «Prestatu bidea Jaunari, egin bide zuzenak».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u" sz="3600">
                <a:solidFill>
                  <a:schemeClr val="tx1">
                    <a:lumMod val="65000"/>
                    <a:lumOff val="35000"/>
                  </a:schemeClr>
                </a:solidFill>
              </a:rPr>
              <a:t>4. Eta etorri zen Joan, basamortuan bataiatzen eta bekatuen barkamenerako damuaren bataioa predikatzen zuen.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51.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Satanek tentatu zuen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Jesusek esan zion: «Alde nigandik, Satan! Zeren idatzita dago: Agur ezazu zure Jainko Jauna, eta zerbitzatu bera bakarrik».</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berrogei egunez barau egin eta otoitz egin ondoren, Satan agertu zen eta Jesus tentatu zuen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eu" altLang="ko-KR" sz="2500" dirty="0">
                <a:solidFill>
                  <a:schemeClr val="tx1">
                    <a:lumMod val="65000"/>
                    <a:lumOff val="35000"/>
                  </a:schemeClr>
                </a:solidFill>
              </a:rPr>
              <a:t>Beraz, birjina izan arren, haurdun geratu zen. Haur honen izena Jesus da. Jainkoaren Semea da etorkizunean pertsona guztiak bere bekatuetatik salbatuko dituena.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"Gose zara? Egin arroz pastela harri honekin eta jan ezazu!”. Satanek egin zuen lehen proba. Baina Jesusek proba garaitu zuen Jainkoaren hitzarekin.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«Orduan, salto hemendik! Jainkoaren Semea bazara, ez zara hilko». Satanek bigarren aldiz probatu zuen Jesus tenpluaren goialdean.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Aldi honetan, Jesus oso mendi garai batera eraman eta munduko erreinu guztia erakutsi zion Jesusi eta esan zion: "Niri makurtzen bazara, hau guztia emango dizut!" Baina Jesusek hirugarren proba baztertu zuen Jainkoaren Hitzarekin.</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Azkenean, Jesusek Satanasen tentazio guztiak garaitu zituen. Jainkoa pozik zegoen tentazio guztiak gainditu zituen Jesusekin.</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 Jainkoaren Semea zen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Baina gu bezala, Satanek tentatu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Baina Jainkoaren Hitzarekin, Jesusek Satanasen tentazioa gainditu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Satanas oraindik tentatzen gaitu.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Hala ere, Jesusek bezala, Satanasen tentazioa gaindi dezakegu Jainkoaren hitzarekin</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gure laguntzailea da jasaten ditugun tentazioak gainditzeko. Eta bera da betetzen ditugun erronka guztiak ulertzen eta gainditzen laguntzen diguna.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Zenbat proba eman zizkion Satanek Jesusi?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bat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bi</a:t>
            </a:r>
            <a:r xmlns:a="http://schemas.openxmlformats.org/drawingml/2006/main">
              <a:rPr altLang="en-US" lang="e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hiru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lau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③ </a:t>
            </a:r>
            <a:r xmlns:a="http://schemas.openxmlformats.org/drawingml/2006/main">
              <a:rPr altLang="ko-KR" lang="eu" sz="2800">
                <a:solidFill>
                  <a:srgbClr val="ff0000"/>
                </a:solidFill>
              </a:rPr>
              <a:t>hiru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Jesusek esan zion: «Alde nigandik, Satan! Zeren idatzita dago: Agur ezazu zure Jainko Jauna, eta zerbitzatu bera bakarrik».</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52.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Ura</a:t>
            </a:r>
            <a:r xmlns:a="http://schemas.openxmlformats.org/drawingml/2006/main">
              <a:rPr lang="eu" altLang="en-US" sz="4400"/>
              <a:t> </a:t>
            </a:r>
            <a:r xmlns:a="http://schemas.openxmlformats.org/drawingml/2006/main">
              <a:rPr lang="eu" altLang="ko-KR" sz="4400"/>
              <a:t>Ardo bihurtuta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Hau, bere seinale miragarrietako lehena, egin zuen Jesusek Galileako Kanan. Honela agertu zuen bere aintza, eta bere dizipuluek sinetsi zuten harengan.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Mariak seme bat edukitzearen beldur zen, ezkonduta egon arren.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Hala ere, Jainkoaren hitza fedez jaso eta obeditu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Beldur izan gaitezke Jainkoaren Hitza sinesten eta betetzen dugunean. Baina Mariaren aitortza bezala, aitortu behar dugu: "Egin dadila zuk esan duzun bezala".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Ezkontza bat egin zen Galileako Kanan. Jesus eta bere ikasleak ere ezkontzara gonbidatuak izan ziren.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Baina arazo bat zegoen. Ardoa agortu zen. Ardorik gabe, ezin duzu jairik egin.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etxean zeuden zerbitzariak ontzira ura isurtzen zuen. Zerbitzariek eskatu zutena egin zuten.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Horren ostean, poteko ura dastatzeko hartzen zen. Potoko ura oso ardo zaporetsua bihurtu zen.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Gonbidatuak ardoa dastatu eta harrituta geratu ziren. Lehen aldian baino ardo goxoagoa zerbitzatzen zuten, eta Jesusen mirariari esker, jaia zirraragarriagoa izan zitekeen.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Jesusen garaian, ardoa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ezinbestekoa zen jaian.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Jesusek ura ardo bihurtu zuen eta jairako behar zena eman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Guretzat, Jesus ezinbestekoa 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jai batean ardoa bezala.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Gogoratu behar dugu bere burua eman zigun Jesusen graziaz.</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a:t>
            </a:r>
            <a:r xmlns:a="http://schemas.openxmlformats.org/drawingml/2006/main">
              <a:rPr altLang="en-US" lang="e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MOE</a:t>
            </a:r>
            <a:r xmlns:a="http://schemas.openxmlformats.org/drawingml/2006/main">
              <a:rPr altLang="en-US" lang="eu" sz="3200"/>
              <a:t> </a:t>
            </a:r>
            <a:r xmlns:a="http://schemas.openxmlformats.org/drawingml/2006/main">
              <a:rPr altLang="ko-KR" lang="eu" sz="3200"/>
              <a:t>da</a:t>
            </a:r>
            <a:r xmlns:a="http://schemas.openxmlformats.org/drawingml/2006/main">
              <a:rPr altLang="en-US" lang="eu" sz="3200"/>
              <a:t> </a:t>
            </a:r>
            <a:r xmlns:a="http://schemas.openxmlformats.org/drawingml/2006/main">
              <a:rPr altLang="ko-KR" lang="eu" sz="3200"/>
              <a:t>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gure poza, jaietako ardoa bezala.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Zertan bihurtu zuen Jesusek ura?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esnea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laranja zukua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ogia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ardoa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ardoa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Hau, bere seinale miragarrietako lehena, egin zuen Jesusek Galileako Kanan. Honela agertu zuen bere aintza, eta bere dizipuluek sinetsi zuten harengan.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53.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Nikodemo Jesusengana etorri zen gauez.</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eu" sz="3200">
                <a:solidFill>
                  <a:srgbClr val="FF0000"/>
                </a:solidFill>
              </a:rPr>
              <a:t>Nor da Jesus?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eu" sz="3600">
                <a:solidFill>
                  <a:srgbClr val="0070C0"/>
                </a:solidFill>
              </a:rPr>
              <a:t>Jesus da..</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eu" sz="3600">
                <a:solidFill>
                  <a:schemeClr val="tx1">
                    <a:lumMod val="65000"/>
                    <a:lumOff val="35000"/>
                  </a:schemeClr>
                </a:solidFill>
              </a:rPr>
              <a:t>Jesus gure Salbatzaile gisa etorri zen lurrera.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Jesusek erantzun zion: «Egia diotsuet, inor ezin da sartu Jainkoaren erreinuan, urez eta Espiritutik jaio ez bada.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eu" sz="2800">
                <a:solidFill>
                  <a:schemeClr val="tx1">
                    <a:lumMod val="65000"/>
                    <a:lumOff val="35000"/>
                  </a:schemeClr>
                </a:solidFill>
              </a:rPr>
              <a:t>Bazen Nikodemo izeneko gizon bat, Israelen irakaslea.</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Berak</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etorri zen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to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Jesus</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to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galdetu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etan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gaua.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"Nola sar naiteke Jainkoaren erreinuan?"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u" altLang="ko-KR" sz="2800">
                <a:solidFill>
                  <a:schemeClr val="tx1">
                    <a:lumMod val="65000"/>
                    <a:lumOff val="35000"/>
                  </a:schemeClr>
                </a:solidFill>
              </a:rPr>
              <a:t>"Berriz jaiotzen ez bazara, ezin zara Jainkoaren erreinuan sartu". Jesusek erantzun zion.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Ez zuen ulertzen berriro jaio behar zela. "Berriz amaren sabelean sartu eta berriro ateratzen naiz?"</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eu" altLang="ko-KR" sz="2600">
                <a:solidFill>
                  <a:schemeClr val="tx1">
                    <a:lumMod val="65000"/>
                    <a:lumOff val="35000"/>
                  </a:schemeClr>
                </a:solidFill>
              </a:rPr>
              <a:t>«Espiritua, ez gorputza, berriz jaio behar da. "Gizakia berriro jaio daiteke urarekin eta Espiritu Santuarekin". Jesusek erantzun zion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"Sinetsi behar duzu nigan eta salbatu". Jesusek Nikodemori berriz jaiotzearen sekretua esan zion.</a:t>
            </a:r>
            <a:r xmlns:a="http://schemas.openxmlformats.org/drawingml/2006/main">
              <a:rPr lang="eu"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Gaurkoa</a:t>
            </a:r>
            <a:r xmlns:a="http://schemas.openxmlformats.org/drawingml/2006/main">
              <a:rPr altLang="en-US" lang="eu" sz="4000">
                <a:solidFill>
                  <a:srgbClr val="ff0000"/>
                </a:solidFill>
              </a:rPr>
              <a:t> </a:t>
            </a:r>
            <a:r xmlns:a="http://schemas.openxmlformats.org/drawingml/2006/main">
              <a:rPr altLang="ko-KR" lang="eu" sz="4000">
                <a:solidFill>
                  <a:srgbClr val="ff0000"/>
                </a:solidFill>
              </a:rPr>
              <a:t>Ikasgaia</a:t>
            </a:r>
            <a:r xmlns:a="http://schemas.openxmlformats.org/drawingml/2006/main">
              <a:rPr altLang="en-US" lang="e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Jesusengan sinesten baduzu,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zure arima berriz jaioko 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Jesusengan sinesten dutenak berriro jaiotzen dira eta zu bihurtuko zara</a:t>
            </a:r>
            <a:r xmlns:a="http://schemas.openxmlformats.org/drawingml/2006/main">
              <a:rPr altLang="en-US" lang="eu" sz="3200">
                <a:solidFill>
                  <a:schemeClr val="tx1">
                    <a:lumMod val="65000"/>
                    <a:lumOff val="35000"/>
                  </a:schemeClr>
                </a:solidFill>
              </a:rPr>
              <a:t> </a:t>
            </a:r>
            <a:r xmlns:a="http://schemas.openxmlformats.org/drawingml/2006/main">
              <a:rPr altLang="ko-KR" lang="eu" sz="3200">
                <a:solidFill>
                  <a:schemeClr val="tx1">
                    <a:lumMod val="65000"/>
                    <a:lumOff val="35000"/>
                  </a:schemeClr>
                </a:solidFill>
              </a:rPr>
              <a:t>bekatua gorrotatzeko eta Jainkoa maitatzeko.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Berriro jaio al zara?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Jesusengan sinesten dugu eta berriro jaiotzen gara. Horregatik, gogoratu behar dugu munduko pertsona desberdinak garela.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a:t>
            </a:r>
            <a:r xmlns:a="http://schemas.openxmlformats.org/drawingml/2006/main">
              <a:rPr altLang="en-US" lang="eu" sz="3600">
                <a:solidFill>
                  <a:schemeClr val="tx1">
                    <a:lumMod val="65000"/>
                    <a:lumOff val="35000"/>
                  </a:schemeClr>
                </a:solidFill>
              </a:rPr>
              <a:t> </a:t>
            </a:r>
            <a:r xmlns:a="http://schemas.openxmlformats.org/drawingml/2006/main">
              <a:rPr altLang="ko-KR" lang="eu" sz="3600">
                <a:solidFill>
                  <a:schemeClr val="tx1">
                    <a:lumMod val="65000"/>
                    <a:lumOff val="35000"/>
                  </a:schemeClr>
                </a:solidFill>
              </a:rPr>
              <a:t>beragan sinesten dutenak zintzo eta berriro jaiotzen dituena 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Zerk egiten gaitu berriro jaiotzen?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urarekin eta Espirituarekin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olioarekin eta suarekin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malko eta abestiekin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otoitz eta gurtzarekin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① </a:t>
            </a:r>
            <a:r xmlns:a="http://schemas.openxmlformats.org/drawingml/2006/main">
              <a:rPr altLang="ko-KR" lang="eu" sz="2800">
                <a:solidFill>
                  <a:srgbClr val="ff0000"/>
                </a:solidFill>
              </a:rPr>
              <a:t>urarekin eta Espirituarekin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Jesusek erantzun zion: «Egia diotsuet, inor ezin da sartu Jainkoaren erreinuan, urez eta Espiritutik jaio ez bada.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